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ora Medium"/>
      <p:regular r:id="rId15"/>
    </p:embeddedFont>
    <p:embeddedFont>
      <p:font typeface="Sora Medium"/>
      <p:regular r:id="rId16"/>
    </p:embeddedFont>
    <p:embeddedFont>
      <p:font typeface="Noto Sans TC"/>
      <p:regular r:id="rId17"/>
    </p:embeddedFont>
    <p:embeddedFont>
      <p:font typeface="Noto Sans TC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ML.NET Learning Path: C# Code Examples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presentation provides a structured walkthrough of ML.NET with C# code examples. Learn about data loading, transformation, model building, evaluation, saving, and real-world applications.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67112"/>
            <a:ext cx="258329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by RAJESH KUMAR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111"/>
            <a:ext cx="10668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Setting Up Your ML.NET Environment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72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Install ML.NET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582347"/>
            <a:ext cx="6244709" cy="702945"/>
          </a:xfrm>
          <a:prstGeom prst="roundRect">
            <a:avLst>
              <a:gd name="adj" fmla="val 4840"/>
            </a:avLst>
          </a:prstGeom>
          <a:solidFill>
            <a:srgbClr val="00184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582347"/>
            <a:ext cx="6267331" cy="702945"/>
          </a:xfrm>
          <a:prstGeom prst="roundRect">
            <a:avLst>
              <a:gd name="adj" fmla="val 4840"/>
            </a:avLst>
          </a:prstGeom>
          <a:solidFill>
            <a:srgbClr val="00184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2752368"/>
            <a:ext cx="58137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dotnet add package Microsoft.ML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1972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Basic Setup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599521" y="2582347"/>
            <a:ext cx="6244709" cy="4694873"/>
          </a:xfrm>
          <a:prstGeom prst="roundRect">
            <a:avLst>
              <a:gd name="adj" fmla="val 725"/>
            </a:avLst>
          </a:prstGeom>
          <a:solidFill>
            <a:srgbClr val="00184D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2582347"/>
            <a:ext cx="6267331" cy="4694873"/>
          </a:xfrm>
          <a:prstGeom prst="roundRect">
            <a:avLst>
              <a:gd name="adj" fmla="val 725"/>
            </a:avLst>
          </a:prstGeom>
          <a:solidFill>
            <a:srgbClr val="00184D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2752368"/>
            <a:ext cx="5813703" cy="4354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Microsoft.ML;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System;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Program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static void Main()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{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MLContext mlContext = new MLContext();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Console.WriteLine("ML.NET environment set up successfully!");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2916"/>
            <a:ext cx="7401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Loading Data into ML.NET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98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From CSV File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308152"/>
            <a:ext cx="6244709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308152"/>
            <a:ext cx="6267331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478173"/>
            <a:ext cx="581370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Microsoft.ML;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Microsoft.ML.Data;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Load data from a CSV file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data = mlContext.Data.LoadFromTextFile(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"taxi-fare-test.csv",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hasHeader: true,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separator: ',');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698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From Text File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599521" y="3308152"/>
            <a:ext cx="6244709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3308152"/>
            <a:ext cx="6267331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3478173"/>
            <a:ext cx="581370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Microsoft.ML;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Microsoft.ML.Data;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Load data from a text file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data = mlContext.Data.LoadFromTextFile(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"customers.txt",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hasHeader: false,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separator: ',');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Transformation 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3749040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444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Normalize numeric data to a common range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34652" y="3749040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One-Hot Encoding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Convert categorical features into numerical values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581013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Text Normalization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Preprocess text data for better ML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2916"/>
            <a:ext cx="95048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Building Your First ML.NET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98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Training a Model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308152"/>
            <a:ext cx="6244709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308152"/>
            <a:ext cx="6267331" cy="3243263"/>
          </a:xfrm>
          <a:prstGeom prst="roundRect">
            <a:avLst>
              <a:gd name="adj" fmla="val 1049"/>
            </a:avLst>
          </a:prstGeom>
          <a:solidFill>
            <a:srgbClr val="00184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478173"/>
            <a:ext cx="581370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pipeline = mlContext.Transforms.Concatenate("Features", new [] { "Fare", "Distance", "TripTime" })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.Append(mlContext.Regression.Trainers.Sdca(labelColumnName: "Fare", featureColumnName: "Features"));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model = pipeline.Fit(data);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698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Making Predictions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599521" y="3308152"/>
            <a:ext cx="6244709" cy="2154555"/>
          </a:xfrm>
          <a:prstGeom prst="roundRect">
            <a:avLst>
              <a:gd name="adj" fmla="val 1579"/>
            </a:avLst>
          </a:prstGeom>
          <a:solidFill>
            <a:srgbClr val="00184D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3308152"/>
            <a:ext cx="6267331" cy="2154555"/>
          </a:xfrm>
          <a:prstGeom prst="roundRect">
            <a:avLst>
              <a:gd name="adj" fmla="val 1579"/>
            </a:avLst>
          </a:prstGeom>
          <a:solidFill>
            <a:srgbClr val="00184D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3478173"/>
            <a:ext cx="581370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predictionEngine = mlContext.Model.CreatePredictionEngine(model);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prediction = predictionEngine.Predict(new TaxiTrip { Fare = 10, Distance = 5, TripTime = 15 });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8170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Evaluating Model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265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Metrics for Regression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Evaluate mean absolute error (MAE), root mean squared error (RMSE), and R-squared to assess prediction accuracy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36289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Metrics for Classification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Measure accuracy, precision, recall, and F1 score to assess model performance in predicting classes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5818"/>
            <a:ext cx="102135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Saving and Loading Trained Models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61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Saving a Model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671054"/>
            <a:ext cx="6244709" cy="2154555"/>
          </a:xfrm>
          <a:prstGeom prst="roundRect">
            <a:avLst>
              <a:gd name="adj" fmla="val 1579"/>
            </a:avLst>
          </a:prstGeom>
          <a:solidFill>
            <a:srgbClr val="00184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671054"/>
            <a:ext cx="6267331" cy="2154555"/>
          </a:xfrm>
          <a:prstGeom prst="roundRect">
            <a:avLst>
              <a:gd name="adj" fmla="val 1579"/>
            </a:avLst>
          </a:prstGeom>
          <a:solidFill>
            <a:srgbClr val="00184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841075"/>
            <a:ext cx="581370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(var fileStream = new FileStream("model.zip", FileMode.Create))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mlContext.Model.Save(model, fileStream);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0615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Loading a Model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599521" y="3671054"/>
            <a:ext cx="6244709" cy="2517458"/>
          </a:xfrm>
          <a:prstGeom prst="roundRect">
            <a:avLst>
              <a:gd name="adj" fmla="val 1352"/>
            </a:avLst>
          </a:prstGeom>
          <a:solidFill>
            <a:srgbClr val="00184D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3671054"/>
            <a:ext cx="6267331" cy="2517458"/>
          </a:xfrm>
          <a:prstGeom prst="roundRect">
            <a:avLst>
              <a:gd name="adj" fmla="val 1352"/>
            </a:avLst>
          </a:prstGeom>
          <a:solidFill>
            <a:srgbClr val="00184D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3841075"/>
            <a:ext cx="581370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using (var fileStream = new FileStream("model.zip", FileMode.Open))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var loadedModel = mlContext.Model.Load(fileStream);</a:t>
            </a:r>
            <a:endParaRPr lang="en-US" sz="1750" dirty="0"/>
          </a:p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0018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78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Real-World ML.NET Application Examples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916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63308" y="2776657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91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Fraud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1820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Identify fraudulent transactions in real-time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0269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6429375" y="4111943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026932"/>
            <a:ext cx="29527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Image Classification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5173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Categorize images based on their content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44722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Sentiment Analysis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2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Determine the emotional tone of text data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6975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6424374" y="6782514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697504"/>
            <a:ext cx="3884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 Systems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718792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Provide personalized product recommendations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2025-02-10T13:57:23Z</dcterms:created>
  <dcterms:modified xsi:type="dcterms:W3CDTF">2025-02-10T13:57:23Z</dcterms:modified>
</cp:coreProperties>
</file>